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07" r:id="rId2"/>
    <p:sldId id="308" r:id="rId3"/>
    <p:sldId id="309" r:id="rId4"/>
    <p:sldId id="310" r:id="rId5"/>
    <p:sldId id="311" r:id="rId6"/>
    <p:sldId id="312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 Yeomans" initials="FY" lastIdx="0" clrIdx="0">
    <p:extLst>
      <p:ext uri="{19B8F6BF-5375-455C-9EA6-DF929625EA0E}">
        <p15:presenceInfo xmlns:p15="http://schemas.microsoft.com/office/powerpoint/2012/main" userId="S-1-5-21-2487726663-2905633229-874407919-2981" providerId="AD"/>
      </p:ext>
    </p:extLst>
  </p:cmAuthor>
  <p:cmAuthor id="2" name="Angus Spiers" initials="AS" lastIdx="1" clrIdx="1">
    <p:extLst>
      <p:ext uri="{19B8F6BF-5375-455C-9EA6-DF929625EA0E}">
        <p15:presenceInfo xmlns:p15="http://schemas.microsoft.com/office/powerpoint/2012/main" userId="S-1-5-21-2487726663-2905633229-874407919-9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E474-92FD-4547-886C-573C9F58D596}" type="datetimeFigureOut">
              <a:rPr lang="en-GB" smtClean="0"/>
              <a:t>26/07/2017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5016-010B-433D-9F91-88A4A7CD9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5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85016-010B-433D-9F91-88A4A7CD927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11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39E4-4DB4-4B3A-A936-0E725F41BCD1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729780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4C58-0E8C-44EF-88F5-6C35421CCC5A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68939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E1D-DDE0-4F1D-A11E-3971D0E3EC6D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21680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D77E-E2EC-433A-94FB-4FD71CA6F46E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383172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7C0-1004-4841-975C-0C26275A125A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187155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E17-C72E-462A-B297-14EC714FFDFD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4790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14E-DF3C-413F-AD63-FEE156E9FD13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092165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F940-1AB3-49C1-B769-9456F0A107A3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4563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1F97-E4AB-4C5A-BA6A-8D82C028B278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29866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95E-4619-4E6B-8A2C-FAC2E1CE07E7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525272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DA45-762A-46DA-9E1F-0134BE4E90D1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81481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7DC-1573-4325-9244-9C210D171FA7}" type="datetime1">
              <a:rPr lang="en-GB" smtClean="0"/>
              <a:t>26/07/2017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3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250" y="295886"/>
            <a:ext cx="2713499" cy="237353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3999" y="3688862"/>
            <a:ext cx="9144000" cy="1854427"/>
          </a:xfrm>
        </p:spPr>
        <p:txBody>
          <a:bodyPr>
            <a:noAutofit/>
          </a:bodyPr>
          <a:lstStyle/>
          <a:p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5000" b="1" dirty="0">
                <a:solidFill>
                  <a:schemeClr val="accent5">
                    <a:lumMod val="50000"/>
                  </a:schemeClr>
                </a:solidFill>
              </a:rPr>
              <a:t>i2i Convening – Geneva June 2017</a:t>
            </a: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Key Takeaways</a:t>
            </a:r>
          </a:p>
        </p:txBody>
      </p:sp>
    </p:spTree>
    <p:extLst>
      <p:ext uri="{BB962C8B-B14F-4D97-AF65-F5344CB8AC3E}">
        <p14:creationId xmlns:p14="http://schemas.microsoft.com/office/powerpoint/2010/main" val="2182476416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797538"/>
            <a:ext cx="11649807" cy="42024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Malaria Policy:</a:t>
            </a: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GMP policy guidance documents can be reviewed and revised as we learn more about the process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If it can be proved that ento surrogates can confidently predict epi endpoints, then WHO are open to reviewing and revising this approach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VCAG: continue revamp, e.g. call for new members made last week.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40067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774092"/>
            <a:ext cx="11649807" cy="45910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PQ: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 range of PQ guidance documents under development based on feedback received since October’s workshop, to be shared this July/August for information and consultation</a:t>
            </a: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More discussion of labelling crucial for manufacturers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PQ fee structure a key issue- will be consulting on this (as with drugs and vaccines)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There is a need to communicate more with countries on the new system, and on collaborative registration beyond that.</a:t>
            </a: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74492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477108"/>
            <a:ext cx="11649807" cy="478301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GLP: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Address sustainability issues and forecasting site capacity to predict and avoid testing bottlenecks and delays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Evaluate GCP testing capacity for epi trials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Explore using model contract agreements to overcome data ownership vs. publication issues</a:t>
            </a:r>
          </a:p>
          <a:p>
            <a:pPr marL="457200" lvl="1" indent="0">
              <a:buNone/>
            </a:pP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Industry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Clarify PQ fee structure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Address epi trial issues: disincentives and finding sites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Pathways: clarification of certain procedures, e.g. inspections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Encourage appropriate VCAG composition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Explore more productive ways of engaging with WHO, e.g will FENSA assist this?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375478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456501"/>
            <a:ext cx="11649807" cy="4842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Procurement: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Possible sub-workstream on cost-effectiveness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Sub-workstream on data requirements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Sub-workstream on IRM</a:t>
            </a:r>
          </a:p>
          <a:p>
            <a:pPr lvl="1"/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Sub-workstream on QA/QC/procurement issues</a:t>
            </a:r>
          </a:p>
          <a:p>
            <a:pPr marL="457200" lvl="1" indent="0">
              <a:buNone/>
            </a:pP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Country-Level Impact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Support WHO RSS on developing CRP for Vector Control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Adapt PQ commodities questionnaire for VC products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Develop database of regulators/NRAs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Engage with EAC and other regional bodies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African engagement workshop, Q1 2018.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en-GB" dirty="0"/>
          </a:p>
          <a:p>
            <a:pPr lvl="1"/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83535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Ways of Working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72561" y="1470719"/>
            <a:ext cx="11649807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I2I to continue dialogue with WHO on the issues raised at the convening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Need clear communications to and from WHO, going forward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Clear need to orient more towards country and regional issues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Refocus on NTDs, particularly </a:t>
            </a:r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Aedes- Aedes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expert to join i2i Advisory Board and renew links with NTDs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Will reassess Workstream membership and structure to support this new focus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Convenings to proceed on a thematic (potentially regional) basis when required.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40504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2I Powerpoint Template" id="{74EF9D3A-7A70-4AB7-826A-7C6B935311AF}" vid="{87FD9E55-9579-41BD-911B-27191D4B1A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I2I Powerpoint Template</Template>
  <TotalTime>3767</TotalTime>
  <Words>371</Words>
  <Application>Microsoft Office PowerPoint</Application>
  <PresentationFormat>Widescreen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 i2i Convening – Geneva June 2017  Key Takeaways</vt:lpstr>
      <vt:lpstr>Key Takeaways</vt:lpstr>
      <vt:lpstr>Key Takeaways</vt:lpstr>
      <vt:lpstr>Key Takeaways</vt:lpstr>
      <vt:lpstr>Key Takeaways</vt:lpstr>
      <vt:lpstr>Ways of 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Workstream Update: GLP Site Accreditation</dc:title>
  <dc:creator>Fred Yeomans</dc:creator>
  <cp:lastModifiedBy>Sara McManus</cp:lastModifiedBy>
  <cp:revision>100</cp:revision>
  <cp:lastPrinted>2017-07-25T08:53:18Z</cp:lastPrinted>
  <dcterms:created xsi:type="dcterms:W3CDTF">2017-07-20T08:55:41Z</dcterms:created>
  <dcterms:modified xsi:type="dcterms:W3CDTF">2017-07-26T14:19:59Z</dcterms:modified>
</cp:coreProperties>
</file>